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11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7C21A-645D-443F-8D16-42004352EB87}" type="datetimeFigureOut">
              <a:rPr lang="en-US" smtClean="0"/>
              <a:t>3/30/2016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57004-3CD5-4E3C-A614-C391A2D10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81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57004-3CD5-4E3C-A614-C391A2D107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37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717FD-D517-48CD-87E9-8046CF11BFCB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7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9A60B-92A4-4B4C-AED9-F1DBD7888062}" type="datetime1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37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9915E-ABD5-4C12-AF0F-7D0FA1E2012D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37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12D9D-604F-400B-A17C-AE5720D28B2A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62938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6905-6C6B-429D-AA1B-66213AD501E8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92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30023-D072-4F8F-A939-DC908C1D0A96}" type="datetime1">
              <a:rPr lang="en-US" smtClean="0"/>
              <a:t>3/30/2016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76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7BCAD-CC9A-43BF-A2B7-1E650FFB539E}" type="datetime1">
              <a:rPr lang="en-US" smtClean="0"/>
              <a:t>3/30/2016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061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4044A-F27D-4B99-9A6D-1C69EE1F93A9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47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28413-F3C2-49BF-AD46-E3D862229BB4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20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96337-C47B-481E-9236-525C34EEF469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0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6578-E0D0-41E4-9A91-6BF50BFD7468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61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6058-343A-48D9-91AA-9D3F73ED0D2C}" type="datetime1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70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8EF4E-6C44-4A04-B0B2-81E369AA3D3C}" type="datetime1">
              <a:rPr lang="en-US" smtClean="0"/>
              <a:t>3/30/2016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7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AB82D-E21A-4481-BD57-B09667309EF5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4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B528-E4E1-45E2-A45A-DD57E777090D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5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46684-B19B-489E-A123-455143A9F94B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0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A5768-AB14-41AE-840E-21ECC8EE9BDD}" type="datetime1">
              <a:rPr lang="en-US" smtClean="0"/>
              <a:t>3/30/2016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24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C347753-CEF3-418A-BC0A-3EC04F95BBFC}" type="datetime1">
              <a:rPr lang="en-US" smtClean="0"/>
              <a:t>3/30/2016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BD27F-4AF4-40DB-9C0E-5085AF9F7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981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49153"/>
            <a:ext cx="10058400" cy="229800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 smtClean="0"/>
              <a:t>Calculation of Vegetation Indices Using Python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47994"/>
            <a:ext cx="10058400" cy="1143000"/>
          </a:xfrm>
        </p:spPr>
        <p:txBody>
          <a:bodyPr>
            <a:noAutofit/>
          </a:bodyPr>
          <a:lstStyle/>
          <a:p>
            <a:pPr algn="r"/>
            <a:r>
              <a:rPr lang="en-US" sz="1800" dirty="0" smtClean="0"/>
              <a:t>Prepared by:</a:t>
            </a:r>
          </a:p>
          <a:p>
            <a:pPr algn="r"/>
            <a:r>
              <a:rPr lang="en-US" sz="1800" dirty="0" err="1" smtClean="0"/>
              <a:t>Kameswara</a:t>
            </a:r>
            <a:r>
              <a:rPr lang="en-US" sz="1800" dirty="0" smtClean="0"/>
              <a:t> </a:t>
            </a:r>
            <a:r>
              <a:rPr lang="en-US" sz="1800" dirty="0" err="1" smtClean="0"/>
              <a:t>sharma</a:t>
            </a:r>
            <a:endParaRPr lang="en-US" sz="1800" dirty="0" smtClean="0"/>
          </a:p>
          <a:p>
            <a:pPr algn="r"/>
            <a:r>
              <a:rPr lang="en-US" sz="1800" dirty="0" err="1"/>
              <a:t>Mayur</a:t>
            </a:r>
            <a:r>
              <a:rPr lang="en-US" sz="1800" dirty="0"/>
              <a:t> </a:t>
            </a:r>
            <a:r>
              <a:rPr lang="en-US" sz="1800" dirty="0" smtClean="0"/>
              <a:t>Sharma</a:t>
            </a:r>
          </a:p>
          <a:p>
            <a:pPr algn="r"/>
            <a:r>
              <a:rPr lang="en-US" sz="1800" dirty="0"/>
              <a:t>Sreeja Suresh</a:t>
            </a:r>
          </a:p>
          <a:p>
            <a:pPr algn="r"/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9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The objective of this project is to calculate different vegetation indices directly from a raster image using a GUI developed with help of Python</a:t>
            </a:r>
            <a:r>
              <a:rPr lang="en-US" dirty="0" smtClean="0"/>
              <a:t>.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The main components of the project are: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Python 2.7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PyQt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GDAL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NUMPY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GDAL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Geospatial Data Abstraction Library (GDAL) is a computer software library for reading and writing raster and vector geospatial data </a:t>
            </a:r>
            <a:r>
              <a:rPr lang="en-US" dirty="0" smtClean="0"/>
              <a:t>formats.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Main </a:t>
            </a:r>
            <a:r>
              <a:rPr lang="en-US" dirty="0" smtClean="0"/>
              <a:t>functions used from </a:t>
            </a:r>
            <a:r>
              <a:rPr lang="en-US" dirty="0" err="1" smtClean="0"/>
              <a:t>gdal</a:t>
            </a:r>
            <a:r>
              <a:rPr lang="en-US" dirty="0" smtClean="0"/>
              <a:t> library are: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Gdal.open</a:t>
            </a:r>
            <a:r>
              <a:rPr lang="en-US" dirty="0"/>
              <a:t>() function to open a dataset, passing the name of the </a:t>
            </a:r>
            <a:r>
              <a:rPr lang="en-US" dirty="0" smtClean="0"/>
              <a:t>dataset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Create() function to create an empty raster image taking dimensions and location as parameter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writeRaster</a:t>
            </a:r>
            <a:r>
              <a:rPr lang="en-US" dirty="0" smtClean="0"/>
              <a:t>() function to write the </a:t>
            </a:r>
            <a:r>
              <a:rPr lang="en-US" dirty="0" smtClean="0"/>
              <a:t>computed </a:t>
            </a:r>
            <a:r>
              <a:rPr lang="en-US" dirty="0" smtClean="0"/>
              <a:t>indices to the raster file takes coordinates and value as parameter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9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321137" y="100522"/>
            <a:ext cx="1311007" cy="848299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03345" y="1285877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Raster Image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630045" y="4487510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Vegetation Index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30046" y="3685149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Sensor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526106" y="5279683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the Output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4" idx="4"/>
            <a:endCxn id="5" idx="0"/>
          </p:cNvCxnSpPr>
          <p:nvPr/>
        </p:nvCxnSpPr>
        <p:spPr>
          <a:xfrm>
            <a:off x="5976641" y="948821"/>
            <a:ext cx="1" cy="33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7" idx="2"/>
            <a:endCxn id="8" idx="0"/>
          </p:cNvCxnSpPr>
          <p:nvPr/>
        </p:nvCxnSpPr>
        <p:spPr>
          <a:xfrm flipH="1">
            <a:off x="7699403" y="4147858"/>
            <a:ext cx="1" cy="113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21701" y="4417771"/>
            <a:ext cx="3029639" cy="170761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/>
              <a:t>DVI	-</a:t>
            </a:r>
            <a:r>
              <a:rPr lang="en-US" dirty="0" err="1"/>
              <a:t>calc_DVI</a:t>
            </a:r>
            <a:r>
              <a:rPr lang="en-US" dirty="0"/>
              <a:t>()</a:t>
            </a:r>
          </a:p>
          <a:p>
            <a:pPr marL="342900" indent="-342900">
              <a:buAutoNum type="arabicPeriod"/>
            </a:pPr>
            <a:r>
              <a:rPr lang="en-US" dirty="0"/>
              <a:t>NDVI	-</a:t>
            </a:r>
            <a:r>
              <a:rPr lang="en-US" dirty="0" err="1"/>
              <a:t>calc_NDVI</a:t>
            </a:r>
            <a:r>
              <a:rPr lang="en-US" dirty="0"/>
              <a:t>()</a:t>
            </a:r>
          </a:p>
          <a:p>
            <a:pPr marL="342900" indent="-342900">
              <a:buAutoNum type="arabicPeriod"/>
            </a:pPr>
            <a:r>
              <a:rPr lang="en-US" dirty="0"/>
              <a:t>TVI	-</a:t>
            </a:r>
            <a:r>
              <a:rPr lang="en-US" dirty="0" err="1"/>
              <a:t>calc_TVI</a:t>
            </a:r>
            <a:r>
              <a:rPr lang="en-US" dirty="0"/>
              <a:t>()</a:t>
            </a:r>
          </a:p>
          <a:p>
            <a:pPr marL="342900" indent="-342900">
              <a:buAutoNum type="arabicPeriod"/>
            </a:pPr>
            <a:r>
              <a:rPr lang="en-US" dirty="0"/>
              <a:t>SAVI	-</a:t>
            </a:r>
            <a:r>
              <a:rPr lang="en-US" dirty="0" err="1"/>
              <a:t>calc_SAVI</a:t>
            </a:r>
            <a:r>
              <a:rPr lang="en-US" dirty="0"/>
              <a:t>()</a:t>
            </a:r>
          </a:p>
          <a:p>
            <a:pPr marL="342900" indent="-342900">
              <a:buAutoNum type="arabicPeriod"/>
            </a:pPr>
            <a:r>
              <a:rPr lang="en-US" dirty="0"/>
              <a:t>NDGI-</a:t>
            </a:r>
            <a:r>
              <a:rPr lang="en-US" dirty="0" err="1"/>
              <a:t>calc_NDGI</a:t>
            </a:r>
            <a:r>
              <a:rPr lang="en-US" dirty="0"/>
              <a:t>()</a:t>
            </a:r>
          </a:p>
        </p:txBody>
      </p:sp>
      <p:cxnSp>
        <p:nvCxnSpPr>
          <p:cNvPr id="22" name="Straight Arrow Connector 21"/>
          <p:cNvCxnSpPr>
            <a:stCxn id="6" idx="1"/>
            <a:endCxn id="18" idx="3"/>
          </p:cNvCxnSpPr>
          <p:nvPr/>
        </p:nvCxnSpPr>
        <p:spPr>
          <a:xfrm flipH="1">
            <a:off x="3251340" y="4718865"/>
            <a:ext cx="378705" cy="552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1104428" y="2682614"/>
            <a:ext cx="1768207" cy="100253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dirty="0" smtClean="0"/>
              <a:t>LANDSAT</a:t>
            </a:r>
          </a:p>
          <a:p>
            <a:pPr marL="342900" indent="-342900">
              <a:buAutoNum type="arabicPeriod"/>
            </a:pPr>
            <a:r>
              <a:rPr lang="en-US" dirty="0" smtClean="0"/>
              <a:t>LISS</a:t>
            </a:r>
          </a:p>
        </p:txBody>
      </p:sp>
      <p:cxnSp>
        <p:nvCxnSpPr>
          <p:cNvPr id="29" name="Straight Arrow Connector 28"/>
          <p:cNvCxnSpPr>
            <a:stCxn id="7" idx="1"/>
            <a:endCxn id="25" idx="3"/>
          </p:cNvCxnSpPr>
          <p:nvPr/>
        </p:nvCxnSpPr>
        <p:spPr>
          <a:xfrm flipH="1" flipV="1">
            <a:off x="2872635" y="3183881"/>
            <a:ext cx="757411" cy="73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le 49"/>
          <p:cNvSpPr/>
          <p:nvPr/>
        </p:nvSpPr>
        <p:spPr>
          <a:xfrm>
            <a:off x="4803342" y="2880411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 if correct file or not</a:t>
            </a:r>
            <a:endParaRPr lang="en-US" dirty="0"/>
          </a:p>
        </p:txBody>
      </p:sp>
      <p:cxnSp>
        <p:nvCxnSpPr>
          <p:cNvPr id="52" name="Straight Arrow Connector 51"/>
          <p:cNvCxnSpPr>
            <a:stCxn id="5" idx="2"/>
            <a:endCxn id="70" idx="0"/>
          </p:cNvCxnSpPr>
          <p:nvPr/>
        </p:nvCxnSpPr>
        <p:spPr>
          <a:xfrm flipH="1">
            <a:off x="5976640" y="1748586"/>
            <a:ext cx="2" cy="33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69"/>
          <p:cNvSpPr/>
          <p:nvPr/>
        </p:nvSpPr>
        <p:spPr>
          <a:xfrm>
            <a:off x="4803343" y="2080653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 the Raster Image</a:t>
            </a:r>
          </a:p>
        </p:txBody>
      </p:sp>
      <p:sp>
        <p:nvSpPr>
          <p:cNvPr id="87" name="Rounded Rectangle 86"/>
          <p:cNvSpPr/>
          <p:nvPr/>
        </p:nvSpPr>
        <p:spPr>
          <a:xfrm>
            <a:off x="6526107" y="3685149"/>
            <a:ext cx="2346593" cy="46270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Empty Raster</a:t>
            </a:r>
          </a:p>
        </p:txBody>
      </p:sp>
      <p:cxnSp>
        <p:nvCxnSpPr>
          <p:cNvPr id="100" name="Straight Arrow Connector 99"/>
          <p:cNvCxnSpPr>
            <a:stCxn id="50" idx="2"/>
            <a:endCxn id="7" idx="0"/>
          </p:cNvCxnSpPr>
          <p:nvPr/>
        </p:nvCxnSpPr>
        <p:spPr>
          <a:xfrm flipH="1">
            <a:off x="4803343" y="3343120"/>
            <a:ext cx="1173296" cy="34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70" idx="2"/>
            <a:endCxn id="50" idx="0"/>
          </p:cNvCxnSpPr>
          <p:nvPr/>
        </p:nvCxnSpPr>
        <p:spPr>
          <a:xfrm flipH="1">
            <a:off x="5976639" y="2543362"/>
            <a:ext cx="1" cy="337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50" idx="2"/>
            <a:endCxn id="87" idx="0"/>
          </p:cNvCxnSpPr>
          <p:nvPr/>
        </p:nvCxnSpPr>
        <p:spPr>
          <a:xfrm>
            <a:off x="5976639" y="3343120"/>
            <a:ext cx="1722765" cy="34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stCxn id="7" idx="2"/>
            <a:endCxn id="6" idx="0"/>
          </p:cNvCxnSpPr>
          <p:nvPr/>
        </p:nvCxnSpPr>
        <p:spPr>
          <a:xfrm flipH="1">
            <a:off x="4803342" y="4147858"/>
            <a:ext cx="1" cy="339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>
            <a:stCxn id="18" idx="2"/>
            <a:endCxn id="8" idx="0"/>
          </p:cNvCxnSpPr>
          <p:nvPr/>
        </p:nvCxnSpPr>
        <p:spPr>
          <a:xfrm rot="5400000" flipH="1" flipV="1">
            <a:off x="4295110" y="2721094"/>
            <a:ext cx="845704" cy="5962882"/>
          </a:xfrm>
          <a:prstGeom prst="bentConnector5">
            <a:avLst>
              <a:gd name="adj1" fmla="val -27031"/>
              <a:gd name="adj2" fmla="val 64504"/>
              <a:gd name="adj3" fmla="val 1166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ounded Rectangle 163"/>
          <p:cNvSpPr/>
          <p:nvPr/>
        </p:nvSpPr>
        <p:spPr>
          <a:xfrm>
            <a:off x="9422167" y="3685148"/>
            <a:ext cx="2346593" cy="46270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r>
              <a:rPr lang="en-US" dirty="0" err="1" smtClean="0"/>
              <a:t>create_blank</a:t>
            </a:r>
            <a:r>
              <a:rPr lang="en-US" dirty="0" smtClean="0"/>
              <a:t>()</a:t>
            </a:r>
          </a:p>
        </p:txBody>
      </p:sp>
      <p:cxnSp>
        <p:nvCxnSpPr>
          <p:cNvPr id="166" name="Straight Arrow Connector 165"/>
          <p:cNvCxnSpPr>
            <a:stCxn id="87" idx="3"/>
            <a:endCxn id="164" idx="1"/>
          </p:cNvCxnSpPr>
          <p:nvPr/>
        </p:nvCxnSpPr>
        <p:spPr>
          <a:xfrm flipV="1">
            <a:off x="8872700" y="3916503"/>
            <a:ext cx="5494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8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24" y="1853248"/>
            <a:ext cx="3952875" cy="3714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37" y="1821821"/>
            <a:ext cx="4018627" cy="374617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3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6458982" cy="387049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505" y="1853248"/>
            <a:ext cx="4208752" cy="39096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INDEX AND SENSORS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828" y="1853248"/>
            <a:ext cx="3914775" cy="36576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3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3354" y="1467104"/>
            <a:ext cx="568540" cy="366148"/>
          </a:xfrm>
        </p:spPr>
        <p:txBody>
          <a:bodyPr/>
          <a:lstStyle/>
          <a:p>
            <a:r>
              <a:rPr lang="en-US" sz="2000" dirty="0" smtClean="0"/>
              <a:t>TVI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090" y="1864887"/>
            <a:ext cx="3651068" cy="1959804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1" y="4390229"/>
            <a:ext cx="3619748" cy="194299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023335" y="3996126"/>
            <a:ext cx="800844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DVI</a:t>
            </a:r>
            <a:endParaRPr lang="en-US" sz="2000"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43" y="1853248"/>
            <a:ext cx="3620672" cy="194348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22306" y="1440314"/>
            <a:ext cx="800844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NDVI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02" y="4373417"/>
            <a:ext cx="3651068" cy="195980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119938" y="3979314"/>
            <a:ext cx="800844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SAVI</a:t>
            </a:r>
            <a:endParaRPr lang="en-US" sz="2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24" y="4376581"/>
            <a:ext cx="3651068" cy="1959804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9553433" y="3996126"/>
            <a:ext cx="928048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NDGI</a:t>
            </a:r>
            <a:endParaRPr lang="en-US" sz="2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RESULTS LANDSAT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8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3354" y="1467104"/>
            <a:ext cx="568540" cy="366148"/>
          </a:xfrm>
        </p:spPr>
        <p:txBody>
          <a:bodyPr/>
          <a:lstStyle/>
          <a:p>
            <a:r>
              <a:rPr lang="en-US" sz="2000" dirty="0" smtClean="0"/>
              <a:t>TVI</a:t>
            </a:r>
            <a:endParaRPr lang="en-US" sz="20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023335" y="3996126"/>
            <a:ext cx="800844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DVI</a:t>
            </a:r>
            <a:endParaRPr lang="en-US" sz="2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522306" y="1440314"/>
            <a:ext cx="800844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NDVI</a:t>
            </a:r>
            <a:endParaRPr lang="en-US" sz="20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119938" y="3979314"/>
            <a:ext cx="800844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SAVI</a:t>
            </a:r>
            <a:endParaRPr lang="en-US" sz="20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9553433" y="3996126"/>
            <a:ext cx="928048" cy="3661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000" dirty="0" smtClean="0"/>
              <a:t>NDGI</a:t>
            </a:r>
            <a:endParaRPr lang="en-US" sz="2000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RESULTS LISS-IV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460" y="1869665"/>
            <a:ext cx="3519880" cy="18893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360" y="1862359"/>
            <a:ext cx="3547098" cy="190399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1" y="4373417"/>
            <a:ext cx="3651069" cy="19598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50" y="4345461"/>
            <a:ext cx="3703148" cy="1987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98" y="4345460"/>
            <a:ext cx="3703149" cy="198775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BD27F-4AF4-40DB-9C0E-5085AF9F7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49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256</TotalTime>
  <Words>197</Words>
  <Application>Microsoft Office PowerPoint</Application>
  <PresentationFormat>Widescreen</PresentationFormat>
  <Paragraphs>60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Wingdings 3</vt:lpstr>
      <vt:lpstr>Ion</vt:lpstr>
      <vt:lpstr>Calculation of Vegetation Indices Using Python</vt:lpstr>
      <vt:lpstr>Introduction</vt:lpstr>
      <vt:lpstr>GDAL</vt:lpstr>
      <vt:lpstr>PowerPoint Presentation</vt:lpstr>
      <vt:lpstr>USER INTERFACE</vt:lpstr>
      <vt:lpstr>BROWSE</vt:lpstr>
      <vt:lpstr>SELECTING INDEX AND SENSORS</vt:lpstr>
      <vt:lpstr>TVI</vt:lpstr>
      <vt:lpstr>TVI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Calculation of Vegetation Indices Using Python</dc:title>
  <dc:creator>Mayur Shrama</dc:creator>
  <cp:lastModifiedBy>sreeja s s</cp:lastModifiedBy>
  <cp:revision>28</cp:revision>
  <dcterms:created xsi:type="dcterms:W3CDTF">2016-03-30T04:19:53Z</dcterms:created>
  <dcterms:modified xsi:type="dcterms:W3CDTF">2016-03-30T08:47:00Z</dcterms:modified>
</cp:coreProperties>
</file>